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9" r:id="rId1"/>
  </p:sldMasterIdLst>
  <p:notesMasterIdLst>
    <p:notesMasterId r:id="rId10"/>
  </p:notesMasterIdLst>
  <p:handoutMasterIdLst>
    <p:handoutMasterId r:id="rId11"/>
  </p:handoutMasterIdLst>
  <p:sldIdLst>
    <p:sldId id="274" r:id="rId2"/>
    <p:sldId id="294" r:id="rId3"/>
    <p:sldId id="286" r:id="rId4"/>
    <p:sldId id="302" r:id="rId5"/>
    <p:sldId id="283" r:id="rId6"/>
    <p:sldId id="303" r:id="rId7"/>
    <p:sldId id="295" r:id="rId8"/>
    <p:sldId id="304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0D0AB3-26BD-4734-8E64-4B50116358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3466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11549F-8177-41E7-9377-49B242B5D9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578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53D9EF6-9374-46C0-9A3A-26D77DF9BEA0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56A935D-FDCE-48D3-9F10-28BB201F3B0E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BD27774-C397-43E5-A07C-46DA868EAF2C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9F05C83-BD47-4587-9A7D-3BFAFE9FB441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6563EDE-AF17-4479-A32A-4A5F4A3F20B7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50F4B41-6D8E-42B2-A434-5A5C55F205A8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E20BACB-2CAD-45B2-A4A4-F810B76977FE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36693B7-51A8-431B-928E-53B466F36C18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356790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039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sz="3200" dirty="0"/>
              <a:t>惟有常出代價，願背十字架，</a:t>
            </a:r>
          </a:p>
          <a:p>
            <a:pPr algn="ctr" eaLnBrk="1" hangingPunct="1"/>
            <a:r>
              <a:rPr lang="en-US" altLang="zh-TW" dirty="0"/>
              <a:t>Cross of Christ</a:t>
            </a:r>
            <a:r>
              <a:rPr lang="zh-TW" altLang="en-US" dirty="0"/>
              <a:t>！ </a:t>
            </a:r>
            <a:r>
              <a:rPr lang="en-US" altLang="zh-TW" dirty="0"/>
              <a:t>lead onward, thru the Holy War:</a:t>
            </a:r>
          </a:p>
          <a:p>
            <a:pPr algn="ctr" eaLnBrk="1" hangingPunct="1"/>
            <a:r>
              <a:rPr lang="zh-TW" altLang="en-US" sz="3200" dirty="0"/>
              <a:t>我們纔會得勝，纔會得權能。</a:t>
            </a:r>
          </a:p>
          <a:p>
            <a:pPr algn="ctr" eaLnBrk="1" hangingPunct="1"/>
            <a:r>
              <a:rPr lang="en-US" altLang="zh-TW" dirty="0"/>
              <a:t>In this sign we conquer, now and evermore.</a:t>
            </a:r>
          </a:p>
          <a:p>
            <a:pPr algn="ctr" eaLnBrk="1" hangingPunct="1"/>
            <a:r>
              <a:rPr lang="zh-TW" altLang="en-US" sz="3200" dirty="0"/>
              <a:t>不是自己力量，不是人思想，</a:t>
            </a:r>
          </a:p>
          <a:p>
            <a:pPr algn="ctr" eaLnBrk="1" hangingPunct="1"/>
            <a:r>
              <a:rPr lang="en-US" altLang="zh-TW" dirty="0"/>
              <a:t>Not of man the power, not to man the fame;</a:t>
            </a:r>
          </a:p>
          <a:p>
            <a:pPr algn="ctr" eaLnBrk="1" hangingPunct="1"/>
            <a:r>
              <a:rPr lang="zh-TW" altLang="en-US" sz="3200" dirty="0"/>
              <a:t>乃是耶穌尊名，使我們得勝。</a:t>
            </a:r>
          </a:p>
          <a:p>
            <a:pPr algn="ctr" eaLnBrk="1" hangingPunct="1"/>
            <a:r>
              <a:rPr lang="en-US" altLang="zh-TW" dirty="0"/>
              <a:t>We are victors only in our leader's name.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25"/>
            <a:ext cx="9144000" cy="7287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H392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惟有常出代價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CROSS OF CHRIST! LEAD ONWARD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14338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sz="3200" dirty="0"/>
              <a:t>惟有常出代價，願背十字架，</a:t>
            </a:r>
          </a:p>
          <a:p>
            <a:pPr algn="ctr" eaLnBrk="1" hangingPunct="1"/>
            <a:r>
              <a:rPr lang="en-US" altLang="zh-TW" dirty="0"/>
              <a:t>Cross of Christ!</a:t>
            </a:r>
            <a:r>
              <a:rPr lang="zh-TW" altLang="en-US" dirty="0"/>
              <a:t> </a:t>
            </a:r>
            <a:r>
              <a:rPr lang="en-US" altLang="zh-TW" dirty="0"/>
              <a:t>Lead onward, thru the Holy War;</a:t>
            </a:r>
          </a:p>
          <a:p>
            <a:pPr algn="ctr" eaLnBrk="1" hangingPunct="1"/>
            <a:r>
              <a:rPr lang="zh-TW" altLang="en-US" sz="3200" dirty="0"/>
              <a:t>我們纔會得勝，纔會得權能。</a:t>
            </a:r>
          </a:p>
          <a:p>
            <a:pPr algn="ctr" eaLnBrk="1" hangingPunct="1"/>
            <a:r>
              <a:rPr lang="en-US" altLang="zh-TW" dirty="0"/>
              <a:t>In this sign we conquer, now and evermore.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254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應當除去誇耀，絕一切機巧；</a:t>
            </a:r>
          </a:p>
          <a:p>
            <a:pPr algn="ctr" eaLnBrk="1" hangingPunct="1"/>
            <a:r>
              <a:rPr lang="en-US" altLang="zh-TW" dirty="0"/>
              <a:t>Not with pomp and pageant, not in earthly pride;</a:t>
            </a:r>
          </a:p>
          <a:p>
            <a:pPr algn="ctr" eaLnBrk="1" hangingPunct="1"/>
            <a:r>
              <a:rPr lang="zh-TW" altLang="en-US" sz="3200" dirty="0"/>
              <a:t>我們應當爭戰，像耶穌一般。</a:t>
            </a:r>
          </a:p>
          <a:p>
            <a:pPr algn="ctr" eaLnBrk="1" hangingPunct="1"/>
            <a:r>
              <a:rPr lang="en-US" altLang="zh-TW" dirty="0"/>
              <a:t>We must fight our battles like the Crucified.</a:t>
            </a:r>
          </a:p>
          <a:p>
            <a:pPr algn="ctr" eaLnBrk="1" hangingPunct="1"/>
            <a:r>
              <a:rPr lang="zh-TW" altLang="en-US" sz="3200" dirty="0"/>
              <a:t>藉死亡得權能，藉失敗得勝；</a:t>
            </a:r>
          </a:p>
          <a:p>
            <a:pPr algn="ctr" eaLnBrk="1" hangingPunct="1"/>
            <a:r>
              <a:rPr lang="en-US" altLang="zh-TW" dirty="0"/>
              <a:t>Overcome by suffering, conquer thru defeat;</a:t>
            </a:r>
          </a:p>
          <a:p>
            <a:pPr algn="ctr" eaLnBrk="1" hangingPunct="1"/>
            <a:r>
              <a:rPr lang="zh-TW" altLang="en-US" sz="3200" dirty="0"/>
              <a:t>因十字架苦難，毀壞了撒但。</a:t>
            </a:r>
          </a:p>
          <a:p>
            <a:pPr algn="ctr" eaLnBrk="1" hangingPunct="1"/>
            <a:r>
              <a:rPr lang="en-US" altLang="zh-TW" dirty="0"/>
              <a:t>Tried and tested daily in the furnace heat.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14338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sz="3200" dirty="0"/>
              <a:t>惟有常出代價，願背十字架，</a:t>
            </a:r>
          </a:p>
          <a:p>
            <a:pPr algn="ctr" eaLnBrk="1" hangingPunct="1"/>
            <a:r>
              <a:rPr lang="en-US" altLang="zh-TW" dirty="0"/>
              <a:t>Cross of Christ!</a:t>
            </a:r>
            <a:r>
              <a:rPr lang="zh-TW" altLang="en-US" dirty="0"/>
              <a:t> </a:t>
            </a:r>
            <a:r>
              <a:rPr lang="en-US" altLang="zh-TW" dirty="0"/>
              <a:t>Lead onward, thru the Holy War;</a:t>
            </a:r>
          </a:p>
          <a:p>
            <a:pPr algn="ctr" eaLnBrk="1" hangingPunct="1"/>
            <a:r>
              <a:rPr lang="zh-TW" altLang="en-US" sz="3200" dirty="0"/>
              <a:t>我們纔會得勝，纔會得權能。</a:t>
            </a:r>
          </a:p>
          <a:p>
            <a:pPr algn="ctr" eaLnBrk="1" hangingPunct="1"/>
            <a:r>
              <a:rPr lang="en-US" altLang="zh-TW" dirty="0"/>
              <a:t>In this sign we conquer, now and evermore.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254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既勇敢，又溫柔，慈仁且奮鬥；</a:t>
            </a:r>
          </a:p>
          <a:p>
            <a:pPr algn="ctr" eaLnBrk="1" hangingPunct="1"/>
            <a:r>
              <a:rPr lang="en-US" altLang="zh-TW" dirty="0" err="1"/>
              <a:t>Panoplied</a:t>
            </a:r>
            <a:r>
              <a:rPr lang="en-US" altLang="zh-TW" dirty="0"/>
              <a:t> in graces,  bold, yet humbly meek;</a:t>
            </a:r>
          </a:p>
          <a:p>
            <a:pPr algn="ctr" eaLnBrk="1" hangingPunct="1"/>
            <a:r>
              <a:rPr lang="zh-TW" altLang="en-US" sz="3200" dirty="0"/>
              <a:t>雖工作，亦安息，剛強卻無力。</a:t>
            </a:r>
          </a:p>
          <a:p>
            <a:pPr algn="ctr" eaLnBrk="1" hangingPunct="1"/>
            <a:r>
              <a:rPr lang="en-US" altLang="zh-TW" dirty="0"/>
              <a:t>Resting while we’re working,  strong, but ever weak.</a:t>
            </a:r>
          </a:p>
          <a:p>
            <a:pPr algn="ctr" eaLnBrk="1" hangingPunct="1"/>
            <a:r>
              <a:rPr lang="zh-TW" altLang="en-US" sz="3200" dirty="0"/>
              <a:t>欲得反倒是給，有能卻無依；</a:t>
            </a:r>
          </a:p>
          <a:p>
            <a:pPr algn="ctr" eaLnBrk="1" hangingPunct="1"/>
            <a:r>
              <a:rPr lang="en-US" altLang="zh-TW" dirty="0"/>
              <a:t>Timid, </a:t>
            </a:r>
            <a:r>
              <a:rPr lang="en-US" altLang="zh-TW" dirty="0" err="1"/>
              <a:t>tho</a:t>
            </a:r>
            <a:r>
              <a:rPr lang="en-US" altLang="zh-TW" dirty="0"/>
              <a:t>’ courageous,  gaining as we give;</a:t>
            </a:r>
          </a:p>
          <a:p>
            <a:pPr algn="ctr" eaLnBrk="1" hangingPunct="1"/>
            <a:r>
              <a:rPr lang="zh-TW" altLang="en-US" sz="3200" dirty="0"/>
              <a:t>雖與救主同釘，卻滿有生命。</a:t>
            </a:r>
          </a:p>
          <a:p>
            <a:pPr algn="ctr" eaLnBrk="1" hangingPunct="1"/>
            <a:r>
              <a:rPr lang="en-US" altLang="zh-TW" dirty="0"/>
              <a:t>Crucified with Jesus,  yet in Him, we live.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14338"/>
            <a:ext cx="91440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>
              <a:spcAft>
                <a:spcPts val="600"/>
              </a:spcAft>
            </a:pPr>
            <a:endParaRPr lang="en-US" altLang="zh-TW" sz="800" dirty="0">
              <a:latin typeface="Arial" pitchFamily="34" charset="0"/>
              <a:ea typeface="PMingLiU" pitchFamily="18" charset="-120"/>
            </a:endParaRPr>
          </a:p>
          <a:p>
            <a:pPr algn="ctr" eaLnBrk="1" hangingPunct="1"/>
            <a:r>
              <a:rPr lang="zh-TW" altLang="en-US" sz="3200" dirty="0"/>
              <a:t>惟有常出代價，願背十字架，</a:t>
            </a:r>
          </a:p>
          <a:p>
            <a:pPr algn="ctr" eaLnBrk="1" hangingPunct="1"/>
            <a:r>
              <a:rPr lang="en-US" altLang="zh-TW" dirty="0"/>
              <a:t>Cross of Christ!</a:t>
            </a:r>
            <a:r>
              <a:rPr lang="zh-TW" altLang="en-US" dirty="0"/>
              <a:t> </a:t>
            </a:r>
            <a:r>
              <a:rPr lang="en-US" altLang="zh-TW" dirty="0"/>
              <a:t>Lead onward, thru the Holy War;</a:t>
            </a:r>
          </a:p>
          <a:p>
            <a:pPr algn="ctr" eaLnBrk="1" hangingPunct="1"/>
            <a:r>
              <a:rPr lang="zh-TW" altLang="en-US" sz="3200" dirty="0"/>
              <a:t>我們纔會得勝，纔會得權能。</a:t>
            </a:r>
          </a:p>
          <a:p>
            <a:pPr algn="ctr" eaLnBrk="1" hangingPunct="1"/>
            <a:r>
              <a:rPr lang="en-US" altLang="zh-TW" dirty="0"/>
              <a:t>In this sign we conquer, now and evermore.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4254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我們若隨救主，走祂的道路，</a:t>
            </a:r>
          </a:p>
          <a:p>
            <a:pPr algn="ctr" eaLnBrk="1" hangingPunct="1"/>
            <a:r>
              <a:rPr lang="en-US" altLang="zh-TW" dirty="0"/>
              <a:t>Marching in the pathway that the Master trod,</a:t>
            </a:r>
          </a:p>
          <a:p>
            <a:pPr algn="ctr" eaLnBrk="1" hangingPunct="1"/>
            <a:r>
              <a:rPr lang="zh-TW" altLang="en-US" sz="3200" dirty="0"/>
              <a:t>必須背十字架，與祂纔融洽。</a:t>
            </a:r>
          </a:p>
          <a:p>
            <a:pPr algn="ctr" eaLnBrk="1" hangingPunct="1"/>
            <a:r>
              <a:rPr lang="en-US" altLang="zh-TW" dirty="0"/>
              <a:t>Walks One daily with us like the Son of God.</a:t>
            </a:r>
          </a:p>
          <a:p>
            <a:pPr algn="ctr" eaLnBrk="1" hangingPunct="1"/>
            <a:r>
              <a:rPr lang="zh-TW" altLang="en-US" sz="3200" dirty="0"/>
              <a:t>應當忍耐到底，雖死亦不避，</a:t>
            </a:r>
          </a:p>
          <a:p>
            <a:pPr algn="ctr" eaLnBrk="1" hangingPunct="1"/>
            <a:r>
              <a:rPr lang="en-US" altLang="zh-TW" dirty="0"/>
              <a:t>To the end enduring, armor ne’er laid down</a:t>
            </a:r>
          </a:p>
          <a:p>
            <a:pPr algn="ctr" eaLnBrk="1" hangingPunct="1"/>
            <a:r>
              <a:rPr lang="zh-TW" altLang="en-US" sz="3200" dirty="0"/>
              <a:t>直等我們上天，得血染冠冕。</a:t>
            </a:r>
          </a:p>
          <a:p>
            <a:pPr algn="ctr" eaLnBrk="1" hangingPunct="1"/>
            <a:r>
              <a:rPr lang="en-US" altLang="zh-TW" dirty="0"/>
              <a:t>Till the Cross leads upward to the blood-bought crown.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414338"/>
            <a:ext cx="91440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>
              <a:spcAft>
                <a:spcPts val="600"/>
              </a:spcAft>
            </a:pPr>
            <a:endParaRPr lang="en-US" altLang="zh-TW" sz="800" dirty="0">
              <a:latin typeface="Arial" pitchFamily="34" charset="0"/>
              <a:ea typeface="PMingLiU" pitchFamily="18" charset="-120"/>
            </a:endParaRPr>
          </a:p>
          <a:p>
            <a:pPr algn="ctr" eaLnBrk="1" hangingPunct="1"/>
            <a:r>
              <a:rPr lang="zh-TW" altLang="en-US" sz="3200" dirty="0"/>
              <a:t>惟有常出代價，願背十字架，</a:t>
            </a:r>
          </a:p>
          <a:p>
            <a:pPr algn="ctr" eaLnBrk="1" hangingPunct="1"/>
            <a:r>
              <a:rPr lang="en-US" altLang="zh-TW" dirty="0"/>
              <a:t>Cross of Christ!</a:t>
            </a:r>
            <a:r>
              <a:rPr lang="zh-TW" altLang="en-US" dirty="0"/>
              <a:t> </a:t>
            </a:r>
            <a:r>
              <a:rPr lang="en-US" altLang="zh-TW" dirty="0"/>
              <a:t>Lead onward, thru the Holy War;</a:t>
            </a:r>
          </a:p>
          <a:p>
            <a:pPr algn="ctr" eaLnBrk="1" hangingPunct="1"/>
            <a:r>
              <a:rPr lang="zh-TW" altLang="en-US" sz="3200" dirty="0"/>
              <a:t>我們纔會得勝，纔會得權能。</a:t>
            </a:r>
          </a:p>
          <a:p>
            <a:pPr algn="ctr" eaLnBrk="1" hangingPunct="1"/>
            <a:r>
              <a:rPr lang="en-US" altLang="zh-TW" dirty="0"/>
              <a:t>In this sign we conquer, now and evermore.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6637</TotalTime>
  <Words>554</Words>
  <Application>Microsoft Office PowerPoint</Application>
  <PresentationFormat>On-screen Show (16:9)</PresentationFormat>
  <Paragraphs>66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H392  惟有常出代價   CROSS OF CHRIST! LEAD ONWARD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144</cp:revision>
  <dcterms:created xsi:type="dcterms:W3CDTF">2001-04-19T19:07:54Z</dcterms:created>
  <dcterms:modified xsi:type="dcterms:W3CDTF">2017-08-05T21:05:06Z</dcterms:modified>
</cp:coreProperties>
</file>